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layfair Displ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layfairDisplay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italic.fntdata"/><Relationship Id="rId14" Type="http://schemas.openxmlformats.org/officeDocument/2006/relationships/font" Target="fonts/PlayfairDisplay-bold.fntdata"/><Relationship Id="rId17" Type="http://schemas.openxmlformats.org/officeDocument/2006/relationships/font" Target="fonts/Lato-regular.fntdata"/><Relationship Id="rId16" Type="http://schemas.openxmlformats.org/officeDocument/2006/relationships/font" Target="fonts/PlayfairDispl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0c2f9dd68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0c2f9dd68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0c2f9dd6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0c2f9dd6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0c2f9dd68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0c2f9dd68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0c2f9dd6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0c2f9dd6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6fa3c898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6fa3c8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jp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Milestone 1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 deserve arrays</a:t>
            </a:r>
            <a:r>
              <a:rPr lang="de"/>
              <a:t> • 10.11.2021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Iteration 1</a:t>
            </a:r>
            <a:endParaRPr/>
          </a:p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To Dos</a:t>
            </a:r>
            <a:endParaRPr b="1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Qualitative evaluation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Personas &amp; Scenarios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LoFi Paper Prototype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Usability evaluation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Qualitative Research 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Context: 		Restaurants → has well-known and often similar procedure of tasks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Method:		(Structured) Interviews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Participants:	n = 8,  age ∅ 38.8 (SD = 15.7) years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Topics: 		Technology usage,  reasons to visit restaurants,  in a group/alone,  </a:t>
            </a:r>
            <a:endParaRPr/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description of typical visit,  dis-/likes,  interactions with staff etc.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6534000" y="1017450"/>
            <a:ext cx="2298300" cy="3447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Personas &amp; Scenarios 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1571700" y="1017450"/>
            <a:ext cx="6809400" cy="12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Jens the “Digital Introvert”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100"/>
              <a:t>Goals:</a:t>
            </a:r>
            <a:endParaRPr sz="1100"/>
          </a:p>
          <a:p>
            <a:pPr indent="-29845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de" sz="1100"/>
              <a:t>eating in a clean environment and friendly considerate service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 sz="1100"/>
              <a:t>enjoying foods that he wouldn’t normally cook for himself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 sz="1100"/>
              <a:t>having as little interaction with the staff as possible </a:t>
            </a:r>
            <a:endParaRPr sz="1100"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571700" y="2314500"/>
            <a:ext cx="6809400" cy="13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Mary</a:t>
            </a:r>
            <a:r>
              <a:rPr lang="de"/>
              <a:t> the “Golden Oldie”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100"/>
              <a:t>Goals:</a:t>
            </a:r>
            <a:endParaRPr sz="1100"/>
          </a:p>
          <a:p>
            <a:pPr indent="-29845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de" sz="1100"/>
              <a:t>Reading the menu for a while and know about ingredients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 sz="1100"/>
              <a:t>possibility to talk to a waiter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 sz="1100"/>
              <a:t>have a memorable time and capture the moment with a selfie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1571700" y="3611550"/>
            <a:ext cx="6809400" cy="14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Luna</a:t>
            </a:r>
            <a:r>
              <a:rPr lang="de"/>
              <a:t> the “Social Butterfly”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100"/>
              <a:t>Goals:</a:t>
            </a:r>
            <a:endParaRPr sz="1100"/>
          </a:p>
          <a:p>
            <a:pPr indent="-29845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de" sz="1100"/>
              <a:t>enjoying the company of her friends without being disturbed too much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 sz="1100"/>
              <a:t>use an app that allows for meal customization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 sz="1100"/>
              <a:t>have a memorable time and capture the moment with a selfie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9008" l="0" r="2133" t="0"/>
          <a:stretch/>
        </p:blipFill>
        <p:spPr>
          <a:xfrm>
            <a:off x="311688" y="3611555"/>
            <a:ext cx="1080000" cy="107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b="6410" l="4491" r="1744" t="0"/>
          <a:stretch/>
        </p:blipFill>
        <p:spPr>
          <a:xfrm>
            <a:off x="311698" y="2314504"/>
            <a:ext cx="1080000" cy="107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5">
            <a:alphaModFix/>
          </a:blip>
          <a:srcRect b="18604" l="2006" r="2006" t="14353"/>
          <a:stretch/>
        </p:blipFill>
        <p:spPr>
          <a:xfrm>
            <a:off x="311696" y="1017448"/>
            <a:ext cx="1080000" cy="107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6534000" y="1338600"/>
            <a:ext cx="2298300" cy="28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Topics covered: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de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Age, Family, Location, Character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de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Goals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de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Frustrations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de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Special Diet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de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Personality Traits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de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Biography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de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Scenario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50">
                <a:latin typeface="Playfair Display"/>
                <a:ea typeface="Playfair Display"/>
                <a:cs typeface="Playfair Display"/>
                <a:sym typeface="Playfair Display"/>
              </a:rPr>
              <a:t>Paper Prototype</a:t>
            </a:r>
            <a:endParaRPr b="1" sz="285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600" y="1471000"/>
            <a:ext cx="1463891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8275" y="960000"/>
            <a:ext cx="985443" cy="238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470988"/>
            <a:ext cx="1518172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5974" y="1471000"/>
            <a:ext cx="1479512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1200" y="1471000"/>
            <a:ext cx="1500093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45213" y="1471000"/>
            <a:ext cx="1825039" cy="288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Usability Evaluation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152475"/>
            <a:ext cx="829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Method:		Task based experiment; Thinking Aloud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			2 tasks →  time; number of clicks;  errors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Participants:	n = 2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Results: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Main issues: “Add to order”-button; icons for vegan, vegetarian etc. </a:t>
            </a:r>
            <a:r>
              <a:rPr lang="de"/>
              <a:t>	</a:t>
            </a:r>
            <a:r>
              <a:rPr lang="de"/>
              <a:t>	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Improvements: Increase size and visibility for necessary elements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0" y="1912650"/>
            <a:ext cx="45696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Discussion</a:t>
            </a:r>
            <a:endParaRPr/>
          </a:p>
        </p:txBody>
      </p:sp>
      <p:sp>
        <p:nvSpPr>
          <p:cNvPr id="108" name="Google Shape;108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Users prefer a simpler, minimalistic app, but are there still  enough unique interactions to meet the requirements? </a:t>
            </a:r>
            <a:r>
              <a:rPr lang="de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Order-Payment-Design ‒ Is there a more elegant solution here? 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